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21" d="100"/>
          <a:sy n="121" d="100"/>
        </p:scale>
        <p:origin x="-135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Dollars per Group</a:t>
            </a:r>
          </a:p>
        </c:rich>
      </c:tx>
      <c:layout>
        <c:manualLayout>
          <c:xMode val="edge"/>
          <c:yMode val="edge"/>
          <c:x val="0.408997081461188"/>
          <c:y val="0.0384067136127607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0381120522035853"/>
          <c:y val="0.19125"/>
          <c:w val="0.935502680886228"/>
          <c:h val="0.689227772309718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Dollars per Group</c:v>
                </c:pt>
              </c:strCache>
            </c:strRef>
          </c:tx>
          <c:invertIfNegative val="0"/>
          <c:dPt>
            <c:idx val="1"/>
            <c:invertIfNegative val="0"/>
            <c:bubble3D val="0"/>
            <c:spPr/>
          </c:dPt>
          <c:dLbls>
            <c:dLbl>
              <c:idx val="0"/>
              <c:layout>
                <c:manualLayout>
                  <c:x val="0.0"/>
                  <c:y val="-0.0070358200802306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numFmt formatCode="&quot;$&quot;#,##0.00" sourceLinked="0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Sheet1!$A$2:$A$3</c:f>
              <c:strCache>
                <c:ptCount val="2"/>
                <c:pt idx="0">
                  <c:v>Group 1</c:v>
                </c:pt>
                <c:pt idx="1">
                  <c:v>Group 2</c:v>
                </c:pt>
              </c:strCache>
            </c:strRef>
          </c:cat>
          <c:val>
            <c:numRef>
              <c:f>Sheet1!$B$2:$B$3</c:f>
              <c:numCache>
                <c:formatCode>"$"#,##0_);[Red]\("$"#,##0\)</c:formatCode>
                <c:ptCount val="2"/>
                <c:pt idx="0">
                  <c:v>15.53</c:v>
                </c:pt>
                <c:pt idx="1">
                  <c:v>27.32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15523608"/>
        <c:axId val="-2115520632"/>
      </c:barChart>
      <c:catAx>
        <c:axId val="-2115523608"/>
        <c:scaling>
          <c:orientation val="minMax"/>
        </c:scaling>
        <c:delete val="0"/>
        <c:axPos val="b"/>
        <c:majorTickMark val="out"/>
        <c:minorTickMark val="none"/>
        <c:tickLblPos val="nextTo"/>
        <c:crossAx val="-2115520632"/>
        <c:crosses val="autoZero"/>
        <c:auto val="1"/>
        <c:lblAlgn val="ctr"/>
        <c:lblOffset val="100"/>
        <c:noMultiLvlLbl val="0"/>
      </c:catAx>
      <c:valAx>
        <c:axId val="-2115520632"/>
        <c:scaling>
          <c:orientation val="minMax"/>
        </c:scaling>
        <c:delete val="1"/>
        <c:axPos val="l"/>
        <c:numFmt formatCode="&quot;$&quot;#,##0_);[Red]\(&quot;$&quot;#,##0\)" sourceLinked="1"/>
        <c:majorTickMark val="out"/>
        <c:minorTickMark val="none"/>
        <c:tickLblPos val="none"/>
        <c:crossAx val="-2115523608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92276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886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73194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8932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87952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7496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990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51281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58520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22769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5975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7B95B8-AAC8-7C47-A7D6-42829D233C1C}" type="datetimeFigureOut">
              <a:rPr lang="en-US" smtClean="0"/>
              <a:t>10/30/12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A02E0F-8324-2F41-B48F-69967EA8AC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19576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Docx4j PowerPoint Chart Editing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46865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Test Chart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88909155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1181197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12</Words>
  <Application>Microsoft Macintosh PowerPoint</Application>
  <PresentationFormat>On-screen Show (4:3)</PresentationFormat>
  <Paragraphs>5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Docx4j PowerPoint Chart Editing</vt:lpstr>
      <vt:lpstr>Test Chart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Docx4j PowerPoint Chart Editing</dc:title>
  <dc:creator>Jeff Beard</dc:creator>
  <cp:lastModifiedBy>Jeff Beard</cp:lastModifiedBy>
  <cp:revision>1</cp:revision>
  <dcterms:created xsi:type="dcterms:W3CDTF">2012-10-31T03:04:57Z</dcterms:created>
  <dcterms:modified xsi:type="dcterms:W3CDTF">2012-10-31T03:10:31Z</dcterms:modified>
</cp:coreProperties>
</file>

<file path=docProps/thumbnail.jpeg>
</file>